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85" r:id="rId3"/>
    <p:sldId id="274" r:id="rId4"/>
    <p:sldId id="258" r:id="rId5"/>
    <p:sldId id="260" r:id="rId6"/>
    <p:sldId id="266" r:id="rId7"/>
    <p:sldId id="287" r:id="rId8"/>
    <p:sldId id="279" r:id="rId9"/>
    <p:sldId id="259" r:id="rId10"/>
    <p:sldId id="282" r:id="rId11"/>
    <p:sldId id="283" r:id="rId12"/>
    <p:sldId id="280" r:id="rId13"/>
    <p:sldId id="275" r:id="rId14"/>
    <p:sldId id="284" r:id="rId15"/>
    <p:sldId id="257" r:id="rId16"/>
    <p:sldId id="262" r:id="rId17"/>
    <p:sldId id="263" r:id="rId18"/>
    <p:sldId id="264" r:id="rId19"/>
    <p:sldId id="265" r:id="rId20"/>
    <p:sldId id="267" r:id="rId21"/>
    <p:sldId id="268" r:id="rId22"/>
    <p:sldId id="269" r:id="rId23"/>
    <p:sldId id="270" r:id="rId24"/>
    <p:sldId id="271" r:id="rId25"/>
    <p:sldId id="272" r:id="rId26"/>
    <p:sldId id="273" r:id="rId27"/>
    <p:sldId id="276" r:id="rId28"/>
    <p:sldId id="277" r:id="rId29"/>
    <p:sldId id="278" r:id="rId30"/>
    <p:sldId id="281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2F0EB7-C74B-4E34-9C6F-0A8CE72C8482}" v="8" dt="2021-12-21T09:10:57.242"/>
    <p1510:client id="{7A5524CF-31B8-4649-9FC9-B049D31FCA8E}" v="11" dt="2021-12-21T09:06:26.556"/>
    <p1510:client id="{C003C1AD-4B01-4E1D-8233-0E57E511A052}" v="3" dt="2021-12-21T08:50:25.195"/>
    <p1510:client id="{E6D3FF1C-6869-4002-957B-ECE165821DEC}" v="12" dt="2021-12-21T08:31:45.0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CABDF-359D-44FB-888C-B9B23A52090D}" type="datetimeFigureOut">
              <a:rPr lang="ru-RU" smtClean="0"/>
              <a:t>21.12.2021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BCC77-8EB7-436C-990E-AF125899480B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CABDF-359D-44FB-888C-B9B23A52090D}" type="datetimeFigureOut">
              <a:rPr lang="ru-RU" smtClean="0"/>
              <a:t>21.12.2021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BCC77-8EB7-436C-990E-AF12589948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CABDF-359D-44FB-888C-B9B23A52090D}" type="datetimeFigureOut">
              <a:rPr lang="ru-RU" smtClean="0"/>
              <a:t>21.12.2021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BCC77-8EB7-436C-990E-AF12589948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CABDF-359D-44FB-888C-B9B23A52090D}" type="datetimeFigureOut">
              <a:rPr lang="ru-RU" smtClean="0"/>
              <a:t>21.12.2021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BCC77-8EB7-436C-990E-AF125899480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CABDF-359D-44FB-888C-B9B23A52090D}" type="datetimeFigureOut">
              <a:rPr lang="ru-RU" smtClean="0"/>
              <a:t>21.12.2021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BCC77-8EB7-436C-990E-AF12589948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CABDF-359D-44FB-888C-B9B23A52090D}" type="datetimeFigureOut">
              <a:rPr lang="ru-RU" smtClean="0"/>
              <a:t>21.12.2021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BCC77-8EB7-436C-990E-AF125899480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CABDF-359D-44FB-888C-B9B23A52090D}" type="datetimeFigureOut">
              <a:rPr lang="ru-RU" smtClean="0"/>
              <a:t>21.12.2021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BCC77-8EB7-436C-990E-AF125899480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CABDF-359D-44FB-888C-B9B23A52090D}" type="datetimeFigureOut">
              <a:rPr lang="ru-RU" smtClean="0"/>
              <a:t>21.12.2021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BCC77-8EB7-436C-990E-AF12589948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CABDF-359D-44FB-888C-B9B23A52090D}" type="datetimeFigureOut">
              <a:rPr lang="ru-RU" smtClean="0"/>
              <a:t>21.12.2021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BCC77-8EB7-436C-990E-AF12589948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CABDF-359D-44FB-888C-B9B23A52090D}" type="datetimeFigureOut">
              <a:rPr lang="ru-RU" smtClean="0"/>
              <a:t>21.12.2021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BCC77-8EB7-436C-990E-AF12589948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CABDF-359D-44FB-888C-B9B23A52090D}" type="datetimeFigureOut">
              <a:rPr lang="ru-RU" smtClean="0"/>
              <a:t>21.12.2021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BCC77-8EB7-436C-990E-AF125899480B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75CABDF-359D-44FB-888C-B9B23A52090D}" type="datetimeFigureOut">
              <a:rPr lang="ru-RU" smtClean="0"/>
              <a:t>21.12.2021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64BCC77-8EB7-436C-990E-AF125899480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wipe/>
  </p:transition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3795" y="2348880"/>
            <a:ext cx="5637010" cy="936104"/>
          </a:xfrm>
        </p:spPr>
        <p:txBody>
          <a:bodyPr>
            <a:normAutofit fontScale="85000" lnSpcReduction="20000"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endParaRPr lang="ru-RU" dirty="0">
              <a:ln>
                <a:solidFill>
                  <a:schemeClr val="bg2">
                    <a:lumMod val="50000"/>
                  </a:schemeClr>
                </a:solidFill>
              </a:ln>
              <a:solidFill>
                <a:srgbClr val="7030A0"/>
              </a:solidFill>
            </a:endParaRPr>
          </a:p>
          <a:p>
            <a:pPr algn="ctr"/>
            <a:r>
              <a:rPr lang="ru-RU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7030A0"/>
                </a:solidFill>
              </a:rPr>
              <a:t>РЕСПУБЛИКАНСКИЙ КОНКУРС НОВОГОДНИХ КОМПОЗИЦИЙ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476673"/>
            <a:ext cx="7175351" cy="1008112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00B050"/>
                </a:solidFill>
              </a:rPr>
              <a:t>МОБУ СОШ </a:t>
            </a:r>
            <a:r>
              <a:rPr lang="ru-RU" dirty="0" err="1">
                <a:solidFill>
                  <a:srgbClr val="00B050"/>
                </a:solidFill>
              </a:rPr>
              <a:t>с.Нижнесикиязово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63586" y="2967335"/>
            <a:ext cx="474681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r>
              <a:rPr lang="ru-RU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Ёлочка живи!</a:t>
            </a:r>
          </a:p>
        </p:txBody>
      </p:sp>
      <p:pic>
        <p:nvPicPr>
          <p:cNvPr id="7" name="varya-skripkina-elochke-ne-holodno-zimoy">
            <a:hlinkClick r:id="" action="ppaction://media"/>
            <a:extLst>
              <a:ext uri="{FF2B5EF4-FFF2-40B4-BE49-F238E27FC236}">
                <a16:creationId xmlns:a16="http://schemas.microsoft.com/office/drawing/2014/main" id="{BDEFBBF0-6490-4920-BB21-4810CC5C9E2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06875" y="3063875"/>
            <a:ext cx="730250" cy="73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1573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Айдубаев\Desktop\през\e3593f62-c325-46b2-ae76-c99e500e4d9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8150" y="-285750"/>
            <a:ext cx="10020300" cy="742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2072853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Айдубаев\Desktop\през\f23f21c9-de48-4f86-a2cd-42a5382322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2900" y="1104900"/>
            <a:ext cx="9829800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5807886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Айдубаев\Desktop\през\WhatsApp Image 2021-12-20 at 22.52.0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8150" y="-285750"/>
            <a:ext cx="10020300" cy="742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8063920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Айдубаев\Desktop\през\WhatsApp Image 2021-12-20 at 22.43.39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0" y="-285750"/>
            <a:ext cx="9906000" cy="742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3014206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Айдубаев\Desktop\c2b240b2-709d-4e2d-97a9-57f2886ff58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85788" y="-1806575"/>
            <a:ext cx="11010901" cy="825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9588131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йдубаев\Desktop\през\1da9cdf7-7133-45b7-8b20-9671ca9be2b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1143000"/>
            <a:ext cx="121920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5714265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Айдубаев\Desktop\през\a158f87e-8445-4d9f-85fb-a9f36ebe403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8150" y="-285750"/>
            <a:ext cx="10020300" cy="742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8382839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Айдубаев\Desktop\през\WhatsApp Image 2021-12-20 at 22.34.05 (4)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0" y="1104900"/>
            <a:ext cx="9906000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3869008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Айдубаев\Desktop\през\WhatsApp Image 2021-12-20 at 22.34.06 (2)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0" y="1104900"/>
            <a:ext cx="9906000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2794634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Айдубаев\Desktop\през\WhatsApp Image 2021-12-20 at 22.34.06 (3)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0" y="1104900"/>
            <a:ext cx="9906000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810637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Айдубаев\Desktop\bdb5b699-2c04-4cff-8fc7-8d9dfbb5de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8" y="-1203325"/>
            <a:ext cx="9906000" cy="742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8475296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Айдубаев\Desktop\през\WhatsApp Image 2021-12-20 at 22.42.45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67000"/>
            <a:ext cx="9144000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3645412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Айдубаев\Desktop\през\WhatsApp Image 2021-12-20 at 22.42.47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67000"/>
            <a:ext cx="9144000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894483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Айдубаев\Desktop\през\WhatsApp Image 2021-12-20 at 22.42.54 (1)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67000"/>
            <a:ext cx="9144000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0103684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Айдубаев\Desktop\през\WhatsApp Image 2021-12-20 at 22.42.54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67000"/>
            <a:ext cx="9144000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9858319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Айдубаев\Desktop\през\WhatsApp Image 2021-12-20 at 22.43.0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67000"/>
            <a:ext cx="9144000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5317686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Айдубаев\Desktop\през\WhatsApp Image 2021-12-20 at 22.43.03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1143000"/>
            <a:ext cx="121920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6025352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Айдубаев\Desktop\през\WhatsApp Image 2021-12-20 at 22.43.07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67000"/>
            <a:ext cx="9144000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5690602"/>
      </p:ext>
    </p:extLst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Айдубаев\Desktop\през\WhatsApp Image 2021-12-20 at 22.51.45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8150" y="-285750"/>
            <a:ext cx="10020300" cy="742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476887"/>
      </p:ext>
    </p:extLst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Айдубаев\Desktop\през\WhatsApp Image 2021-12-20 at 22.51.5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8150" y="-285750"/>
            <a:ext cx="10020300" cy="742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1895557"/>
      </p:ext>
    </p:extLst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Айдубаев\Desktop\през\WhatsApp Image 2021-12-20 at 22.52.01 (1)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8150" y="-285750"/>
            <a:ext cx="10020300" cy="742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6157382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Айдубаев\Desktop\през\WhatsApp Image 2021-12-20 at 22.43.39 (1)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0" y="-285750"/>
            <a:ext cx="9906000" cy="742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352942"/>
      </p:ext>
    </p:extLst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Айдубаев\Desktop\през\WhatsApp Image 2021-12-20 at 22.52.02 (2)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8150" y="-285750"/>
            <a:ext cx="10020300" cy="742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546278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йдубаев\Desktop\през\7deb22df-836e-4f5e-bb69-7a5a3872c37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8150" y="-285750"/>
            <a:ext cx="10020300" cy="742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4622962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йдубаев\Desktop\през\545f19ef-c63e-45ef-aa5c-32333243c1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-1581150"/>
            <a:ext cx="7429500" cy="1002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09799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Айдубаев\Desktop\през\WhatsApp Image 2021-12-20 at 22.34.06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0" y="1104900"/>
            <a:ext cx="9906000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8821374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Изображение выглядит как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BC0ACF52-994B-4DF9-8494-07759DC6BB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016" y="166020"/>
            <a:ext cx="8577153" cy="6422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33530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Айдубаев\Desktop\през\WhatsApp Image 2021-12-20 at 22.52.01 (2)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8150" y="-285750"/>
            <a:ext cx="10020300" cy="742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0149001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йдубаев\Desktop\през\70b87d6a-b439-4ead-be37-f82ec9d415a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1143000"/>
            <a:ext cx="1219200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8575517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Воздушный поток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127</TotalTime>
  <Words>10</Words>
  <Application>Microsoft Office PowerPoint</Application>
  <PresentationFormat>Экран (4:3)</PresentationFormat>
  <Paragraphs>5</Paragraphs>
  <Slides>30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Воздушный поток</vt:lpstr>
      <vt:lpstr>МОБУ СОШ с.Нижнесикиязово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Айдубаев</dc:creator>
  <cp:lastModifiedBy>Айдубаев</cp:lastModifiedBy>
  <cp:revision>37</cp:revision>
  <dcterms:created xsi:type="dcterms:W3CDTF">2021-12-21T06:02:45Z</dcterms:created>
  <dcterms:modified xsi:type="dcterms:W3CDTF">2021-12-21T09:14:07Z</dcterms:modified>
</cp:coreProperties>
</file>